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257" r:id="rId10"/>
    <p:sldId id="312" r:id="rId11"/>
    <p:sldId id="258" r:id="rId12"/>
    <p:sldId id="275" r:id="rId13"/>
    <p:sldId id="272" r:id="rId14"/>
    <p:sldId id="273" r:id="rId15"/>
    <p:sldId id="274" r:id="rId16"/>
    <p:sldId id="321" r:id="rId17"/>
    <p:sldId id="259" r:id="rId18"/>
    <p:sldId id="276" r:id="rId19"/>
    <p:sldId id="277" r:id="rId20"/>
    <p:sldId id="278" r:id="rId21"/>
    <p:sldId id="279" r:id="rId22"/>
    <p:sldId id="280" r:id="rId23"/>
    <p:sldId id="322" r:id="rId24"/>
    <p:sldId id="260" r:id="rId25"/>
    <p:sldId id="297" r:id="rId26"/>
    <p:sldId id="288" r:id="rId27"/>
    <p:sldId id="289" r:id="rId28"/>
    <p:sldId id="290" r:id="rId29"/>
    <p:sldId id="292" r:id="rId30"/>
    <p:sldId id="327" r:id="rId31"/>
    <p:sldId id="298" r:id="rId32"/>
    <p:sldId id="293" r:id="rId33"/>
    <p:sldId id="295" r:id="rId34"/>
    <p:sldId id="296" r:id="rId35"/>
    <p:sldId id="323" r:id="rId36"/>
    <p:sldId id="264" r:id="rId37"/>
    <p:sldId id="283" r:id="rId38"/>
    <p:sldId id="299" r:id="rId39"/>
    <p:sldId id="300" r:id="rId40"/>
    <p:sldId id="282" r:id="rId41"/>
    <p:sldId id="301" r:id="rId42"/>
    <p:sldId id="324" r:id="rId43"/>
    <p:sldId id="287" r:id="rId44"/>
    <p:sldId id="262" r:id="rId45"/>
    <p:sldId id="281" r:id="rId46"/>
    <p:sldId id="325" r:id="rId47"/>
    <p:sldId id="326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78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4BF-80B3-3E4C-99DF-5AD67743F86B}" type="datetimeFigureOut">
              <a:rPr lang="en-US" smtClean="0"/>
              <a:pPr/>
              <a:t>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5439E-1C35-224C-81FE-0634864F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6.tiff"/><Relationship Id="rId7" Type="http://schemas.openxmlformats.org/officeDocument/2006/relationships/image" Target="../media/image19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tiff"/><Relationship Id="rId4" Type="http://schemas.openxmlformats.org/officeDocument/2006/relationships/image" Target="../media/image27.tif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ebly.com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udents.weebly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12688"/>
            <a:ext cx="7772400" cy="1470025"/>
          </a:xfrm>
        </p:spPr>
        <p:txBody>
          <a:bodyPr/>
          <a:lstStyle/>
          <a:p>
            <a:r>
              <a:rPr lang="en-US" dirty="0" smtClean="0"/>
              <a:t>Creating a Website in </a:t>
            </a:r>
            <a:r>
              <a:rPr lang="en-US" dirty="0" err="1" smtClean="0"/>
              <a:t>Weebly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6279" y="5639954"/>
            <a:ext cx="6400800" cy="696191"/>
          </a:xfrm>
        </p:spPr>
        <p:txBody>
          <a:bodyPr>
            <a:normAutofit/>
          </a:bodyPr>
          <a:lstStyle/>
          <a:p>
            <a:r>
              <a:rPr lang="en-US" sz="1400" dirty="0" smtClean="0"/>
              <a:t>Created by: Joey </a:t>
            </a:r>
            <a:r>
              <a:rPr lang="en-US" sz="1400" dirty="0" smtClean="0"/>
              <a:t>Weaver</a:t>
            </a:r>
          </a:p>
          <a:p>
            <a:r>
              <a:rPr lang="en-US" sz="1400" dirty="0" smtClean="0"/>
              <a:t>Modified by: Mrs. Wilson</a:t>
            </a:r>
            <a:endParaRPr lang="en-US" sz="1400" dirty="0"/>
          </a:p>
        </p:txBody>
      </p:sp>
      <p:pic>
        <p:nvPicPr>
          <p:cNvPr id="4" name="Picture 3" descr="logo_hom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44" y="2182714"/>
            <a:ext cx="5984071" cy="2142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Title and Address</a:t>
            </a:r>
          </a:p>
        </p:txBody>
      </p:sp>
      <p:pic>
        <p:nvPicPr>
          <p:cNvPr id="6" name="Picture 5" descr="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8266" y="829768"/>
            <a:ext cx="193383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that you’ve</a:t>
            </a:r>
          </a:p>
          <a:p>
            <a:r>
              <a:rPr lang="en-US" dirty="0" smtClean="0"/>
              <a:t>created your</a:t>
            </a:r>
          </a:p>
          <a:p>
            <a:r>
              <a:rPr lang="en-US" dirty="0" smtClean="0"/>
              <a:t>account you need</a:t>
            </a:r>
          </a:p>
          <a:p>
            <a:r>
              <a:rPr lang="en-US" dirty="0" smtClean="0"/>
              <a:t>to choose a title</a:t>
            </a:r>
          </a:p>
          <a:p>
            <a:r>
              <a:rPr lang="en-US" dirty="0" smtClean="0"/>
              <a:t>and address for</a:t>
            </a:r>
          </a:p>
          <a:p>
            <a:r>
              <a:rPr lang="en-US" dirty="0" smtClean="0"/>
              <a:t>your website.</a:t>
            </a:r>
          </a:p>
          <a:p>
            <a:endParaRPr lang="en-US" dirty="0" smtClean="0"/>
          </a:p>
          <a:p>
            <a:r>
              <a:rPr lang="en-US" dirty="0" err="1" smtClean="0"/>
              <a:t>Weebly</a:t>
            </a:r>
            <a:r>
              <a:rPr lang="en-US" dirty="0" smtClean="0"/>
              <a:t> makes this</a:t>
            </a:r>
          </a:p>
          <a:p>
            <a:r>
              <a:rPr lang="en-US" dirty="0" smtClean="0"/>
              <a:t>very easy!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Title and Address</a:t>
            </a:r>
          </a:p>
        </p:txBody>
      </p:sp>
      <p:pic>
        <p:nvPicPr>
          <p:cNvPr id="9" name="Picture 8" descr="3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1" name="Straight Arrow Connector 10"/>
          <p:cNvCxnSpPr/>
          <p:nvPr/>
        </p:nvCxnSpPr>
        <p:spPr>
          <a:xfrm>
            <a:off x="1743001" y="3243981"/>
            <a:ext cx="1540327" cy="1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602" y="2562332"/>
            <a:ext cx="2082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a title, enter</a:t>
            </a:r>
          </a:p>
          <a:p>
            <a:r>
              <a:rPr lang="en-US" dirty="0" smtClean="0"/>
              <a:t>it in the box, and</a:t>
            </a:r>
          </a:p>
          <a:p>
            <a:r>
              <a:rPr lang="en-US" dirty="0" smtClean="0"/>
              <a:t>click Continue.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Title and Address</a:t>
            </a:r>
          </a:p>
        </p:txBody>
      </p:sp>
      <p:pic>
        <p:nvPicPr>
          <p:cNvPr id="6" name="Picture 5" descr="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7" name="Picture 6" descr="8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 flipV="1">
            <a:off x="1770024" y="2688485"/>
            <a:ext cx="1526817" cy="5809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610" y="2080536"/>
            <a:ext cx="194521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 have 3 options</a:t>
            </a:r>
          </a:p>
          <a:p>
            <a:r>
              <a:rPr lang="en-US" dirty="0" smtClean="0"/>
              <a:t>when choosing a</a:t>
            </a:r>
          </a:p>
          <a:p>
            <a:r>
              <a:rPr lang="en-US" dirty="0" smtClean="0"/>
              <a:t>website address.</a:t>
            </a:r>
          </a:p>
          <a:p>
            <a:endParaRPr lang="en-US" dirty="0" smtClean="0"/>
          </a:p>
          <a:p>
            <a:r>
              <a:rPr lang="en-US" dirty="0" smtClean="0"/>
              <a:t>We are choosing</a:t>
            </a:r>
          </a:p>
          <a:p>
            <a:r>
              <a:rPr lang="en-US" dirty="0" smtClean="0"/>
              <a:t>Option A because</a:t>
            </a:r>
          </a:p>
          <a:p>
            <a:r>
              <a:rPr lang="en-US" dirty="0" smtClean="0"/>
              <a:t>it is the simplest </a:t>
            </a:r>
          </a:p>
          <a:p>
            <a:r>
              <a:rPr lang="en-US" dirty="0" smtClean="0"/>
              <a:t>and it is free.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Title and Address</a:t>
            </a:r>
          </a:p>
        </p:txBody>
      </p:sp>
      <p:pic>
        <p:nvPicPr>
          <p:cNvPr id="6" name="Picture 5" descr="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7" name="Picture 6" descr="8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10" name="Picture 9" descr="9alt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1580862" y="2661465"/>
            <a:ext cx="174300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783" y="1841829"/>
            <a:ext cx="201850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Decide on an</a:t>
            </a:r>
          </a:p>
          <a:p>
            <a:r>
              <a:rPr lang="en-US" dirty="0" smtClean="0"/>
              <a:t>address for your</a:t>
            </a:r>
          </a:p>
          <a:p>
            <a:r>
              <a:rPr lang="en-US" dirty="0" smtClean="0"/>
              <a:t>site and enter</a:t>
            </a:r>
          </a:p>
          <a:p>
            <a:r>
              <a:rPr lang="en-US" dirty="0" smtClean="0"/>
              <a:t>it in the box.</a:t>
            </a:r>
          </a:p>
          <a:p>
            <a:endParaRPr lang="en-US" dirty="0" smtClean="0"/>
          </a:p>
          <a:p>
            <a:r>
              <a:rPr lang="en-US" dirty="0" smtClean="0"/>
              <a:t>It will automatically</a:t>
            </a:r>
          </a:p>
          <a:p>
            <a:r>
              <a:rPr lang="en-US" dirty="0" smtClean="0"/>
              <a:t>tell you if the name</a:t>
            </a:r>
          </a:p>
          <a:p>
            <a:r>
              <a:rPr lang="en-US" dirty="0" smtClean="0"/>
              <a:t>is available or not.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Title and Address</a:t>
            </a:r>
          </a:p>
        </p:txBody>
      </p:sp>
      <p:pic>
        <p:nvPicPr>
          <p:cNvPr id="6" name="Picture 5" descr="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7" name="Picture 6" descr="8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8" name="Picture 7" descr="9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1580862" y="2661465"/>
            <a:ext cx="174300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8628" y="2188615"/>
            <a:ext cx="16493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Once you have</a:t>
            </a:r>
          </a:p>
          <a:p>
            <a:r>
              <a:rPr lang="en-US" dirty="0" smtClean="0"/>
              <a:t>chosen an </a:t>
            </a:r>
          </a:p>
          <a:p>
            <a:r>
              <a:rPr lang="en-US" dirty="0" smtClean="0"/>
              <a:t>available name,</a:t>
            </a:r>
          </a:p>
          <a:p>
            <a:r>
              <a:rPr lang="en-US" dirty="0" smtClean="0"/>
              <a:t>click Continue.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32" y="2957286"/>
            <a:ext cx="423684" cy="42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Design</a:t>
            </a:r>
          </a:p>
        </p:txBody>
      </p:sp>
      <p:pic>
        <p:nvPicPr>
          <p:cNvPr id="6" name="Picture 5" descr="10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2" name="Straight Arrow Connector 11"/>
          <p:cNvCxnSpPr>
            <a:stCxn id="18" idx="3"/>
          </p:cNvCxnSpPr>
          <p:nvPr/>
        </p:nvCxnSpPr>
        <p:spPr>
          <a:xfrm>
            <a:off x="1854787" y="1400651"/>
            <a:ext cx="1469079" cy="4128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6723" y="661987"/>
            <a:ext cx="1598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next thing</a:t>
            </a:r>
          </a:p>
          <a:p>
            <a:r>
              <a:rPr lang="en-US" dirty="0" smtClean="0"/>
              <a:t>you need to do</a:t>
            </a:r>
          </a:p>
          <a:p>
            <a:r>
              <a:rPr lang="en-US" dirty="0" smtClean="0"/>
              <a:t>is choose a</a:t>
            </a:r>
          </a:p>
          <a:p>
            <a:r>
              <a:rPr lang="en-US" dirty="0" smtClean="0"/>
              <a:t>design for your</a:t>
            </a:r>
          </a:p>
          <a:p>
            <a:r>
              <a:rPr lang="en-US" dirty="0" smtClean="0"/>
              <a:t>website.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Design</a:t>
            </a:r>
          </a:p>
        </p:txBody>
      </p:sp>
      <p:pic>
        <p:nvPicPr>
          <p:cNvPr id="7" name="Picture 6" descr="1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3" name="Straight Arrow Connector 12"/>
          <p:cNvCxnSpPr/>
          <p:nvPr/>
        </p:nvCxnSpPr>
        <p:spPr>
          <a:xfrm flipV="1">
            <a:off x="1854787" y="2124243"/>
            <a:ext cx="1604192" cy="4291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907" y="1724534"/>
            <a:ext cx="2084300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Weebly</a:t>
            </a:r>
            <a:r>
              <a:rPr lang="en-US" dirty="0" smtClean="0"/>
              <a:t> offers</a:t>
            </a:r>
          </a:p>
          <a:p>
            <a:r>
              <a:rPr lang="en-US" dirty="0" smtClean="0"/>
              <a:t>a variety of designs</a:t>
            </a:r>
          </a:p>
          <a:p>
            <a:r>
              <a:rPr lang="en-US" dirty="0" smtClean="0"/>
              <a:t>to choose from.</a:t>
            </a:r>
          </a:p>
          <a:p>
            <a:endParaRPr lang="en-US" dirty="0" smtClean="0"/>
          </a:p>
          <a:p>
            <a:r>
              <a:rPr lang="en-US" dirty="0" smtClean="0"/>
              <a:t>Simply click on a</a:t>
            </a:r>
          </a:p>
          <a:p>
            <a:r>
              <a:rPr lang="en-US" dirty="0" smtClean="0"/>
              <a:t>design to preview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Design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854787" y="2124243"/>
            <a:ext cx="2171681" cy="4291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907" y="1724534"/>
            <a:ext cx="2084300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Weebly</a:t>
            </a:r>
            <a:r>
              <a:rPr lang="en-US" dirty="0" smtClean="0"/>
              <a:t> offers</a:t>
            </a:r>
          </a:p>
          <a:p>
            <a:r>
              <a:rPr lang="en-US" dirty="0" smtClean="0"/>
              <a:t>a variety of designs</a:t>
            </a:r>
          </a:p>
          <a:p>
            <a:r>
              <a:rPr lang="en-US" dirty="0" smtClean="0"/>
              <a:t>to choose from.</a:t>
            </a:r>
          </a:p>
          <a:p>
            <a:endParaRPr lang="en-US" dirty="0" smtClean="0"/>
          </a:p>
          <a:p>
            <a:r>
              <a:rPr lang="en-US" dirty="0" smtClean="0"/>
              <a:t>Simply click on a</a:t>
            </a:r>
          </a:p>
          <a:p>
            <a:r>
              <a:rPr lang="en-US" dirty="0" smtClean="0"/>
              <a:t>design to preview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3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Design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854787" y="2364246"/>
            <a:ext cx="1117775" cy="9997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542" y="2729015"/>
            <a:ext cx="1981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the arrow</a:t>
            </a:r>
          </a:p>
          <a:p>
            <a:r>
              <a:rPr lang="en-US" dirty="0" smtClean="0"/>
              <a:t>buttons to move</a:t>
            </a:r>
          </a:p>
          <a:p>
            <a:r>
              <a:rPr lang="en-US" dirty="0" smtClean="0"/>
              <a:t>left and right to</a:t>
            </a:r>
          </a:p>
          <a:p>
            <a:r>
              <a:rPr lang="en-US" dirty="0" smtClean="0"/>
              <a:t>view more designs.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14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</a:t>
            </a:r>
            <a:r>
              <a:rPr lang="en-US" sz="4400" dirty="0"/>
              <a:t>Design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661931" y="2364247"/>
            <a:ext cx="1310631" cy="11618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542" y="2729015"/>
            <a:ext cx="1981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the arrow</a:t>
            </a:r>
          </a:p>
          <a:p>
            <a:r>
              <a:rPr lang="en-US" dirty="0" smtClean="0"/>
              <a:t>buttons to move</a:t>
            </a:r>
          </a:p>
          <a:p>
            <a:r>
              <a:rPr lang="en-US" dirty="0" smtClean="0"/>
              <a:t>left and right to</a:t>
            </a:r>
          </a:p>
          <a:p>
            <a:r>
              <a:rPr lang="en-US" dirty="0" smtClean="0"/>
              <a:t>view more designs.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5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Choose a </a:t>
            </a:r>
            <a:r>
              <a:rPr lang="en-US" sz="4400" dirty="0"/>
              <a:t>Design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072" y="1578341"/>
            <a:ext cx="17817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When you find</a:t>
            </a:r>
          </a:p>
          <a:p>
            <a:r>
              <a:rPr lang="en-US" dirty="0" smtClean="0"/>
              <a:t>a design you like,</a:t>
            </a:r>
          </a:p>
          <a:p>
            <a:r>
              <a:rPr lang="en-US" dirty="0" smtClean="0"/>
              <a:t>just click on it to</a:t>
            </a:r>
          </a:p>
          <a:p>
            <a:r>
              <a:rPr lang="en-US" dirty="0" smtClean="0"/>
              <a:t>select it.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862855" y="2159269"/>
            <a:ext cx="3176985" cy="1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32" y="2957286"/>
            <a:ext cx="423684" cy="423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736" y="3626262"/>
            <a:ext cx="423684" cy="42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pic>
        <p:nvPicPr>
          <p:cNvPr id="6" name="Picture 5" descr="1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5" name="Straight Arrow Connector 14"/>
          <p:cNvCxnSpPr/>
          <p:nvPr/>
        </p:nvCxnSpPr>
        <p:spPr>
          <a:xfrm flipV="1">
            <a:off x="1580861" y="1850867"/>
            <a:ext cx="1391699" cy="4998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663062"/>
            <a:ext cx="188401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that you’ve</a:t>
            </a:r>
          </a:p>
          <a:p>
            <a:r>
              <a:rPr lang="en-US" dirty="0" smtClean="0"/>
              <a:t>chosen a design,</a:t>
            </a:r>
          </a:p>
          <a:p>
            <a:r>
              <a:rPr lang="en-US" dirty="0" smtClean="0"/>
              <a:t>it’s time to add</a:t>
            </a:r>
          </a:p>
          <a:p>
            <a:r>
              <a:rPr lang="en-US" dirty="0" smtClean="0"/>
              <a:t>things to your</a:t>
            </a:r>
          </a:p>
          <a:p>
            <a:r>
              <a:rPr lang="en-US" dirty="0" smtClean="0"/>
              <a:t>page. </a:t>
            </a:r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 err="1" smtClean="0"/>
              <a:t>Weebly</a:t>
            </a:r>
            <a:r>
              <a:rPr lang="en-US" dirty="0" smtClean="0"/>
              <a:t>,</a:t>
            </a:r>
          </a:p>
          <a:p>
            <a:r>
              <a:rPr lang="en-US" dirty="0" smtClean="0"/>
              <a:t>items you can add </a:t>
            </a:r>
          </a:p>
          <a:p>
            <a:r>
              <a:rPr lang="en-US" dirty="0" smtClean="0"/>
              <a:t>to your page like </a:t>
            </a:r>
          </a:p>
          <a:p>
            <a:r>
              <a:rPr lang="en-US" dirty="0" smtClean="0"/>
              <a:t>text, pictures, and </a:t>
            </a:r>
          </a:p>
          <a:p>
            <a:r>
              <a:rPr lang="en-US" dirty="0" smtClean="0"/>
              <a:t>forms are called</a:t>
            </a:r>
          </a:p>
          <a:p>
            <a:r>
              <a:rPr lang="en-US" dirty="0"/>
              <a:t>E</a:t>
            </a:r>
            <a:r>
              <a:rPr lang="en-US" dirty="0" smtClean="0"/>
              <a:t>lements.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pic>
        <p:nvPicPr>
          <p:cNvPr id="6" name="Picture 5" descr="1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5" name="Straight Arrow Connector 14"/>
          <p:cNvCxnSpPr/>
          <p:nvPr/>
        </p:nvCxnSpPr>
        <p:spPr>
          <a:xfrm flipV="1">
            <a:off x="1580861" y="2053516"/>
            <a:ext cx="439963" cy="2972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473" y="832005"/>
            <a:ext cx="19453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There are different</a:t>
            </a:r>
          </a:p>
          <a:p>
            <a:r>
              <a:rPr lang="en-US" dirty="0" smtClean="0"/>
              <a:t>categories of </a:t>
            </a:r>
          </a:p>
          <a:p>
            <a:r>
              <a:rPr lang="en-US" dirty="0" smtClean="0"/>
              <a:t>Elements.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-40536" y="2148086"/>
            <a:ext cx="214719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Basic </a:t>
            </a:r>
          </a:p>
          <a:p>
            <a:r>
              <a:rPr lang="en-US" dirty="0" smtClean="0"/>
              <a:t>category contains</a:t>
            </a:r>
          </a:p>
          <a:p>
            <a:r>
              <a:rPr lang="en-US" dirty="0" smtClean="0"/>
              <a:t>Elements to add</a:t>
            </a:r>
          </a:p>
          <a:p>
            <a:r>
              <a:rPr lang="en-US" dirty="0" smtClean="0"/>
              <a:t>things like text,</a:t>
            </a:r>
          </a:p>
          <a:p>
            <a:r>
              <a:rPr lang="en-US" dirty="0" smtClean="0"/>
              <a:t>columns, and images</a:t>
            </a:r>
          </a:p>
          <a:p>
            <a:r>
              <a:rPr lang="en-US" dirty="0" smtClean="0"/>
              <a:t>to your page.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580861" y="2148086"/>
            <a:ext cx="439963" cy="2026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473" y="832005"/>
            <a:ext cx="19453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There are different</a:t>
            </a:r>
          </a:p>
          <a:p>
            <a:r>
              <a:rPr lang="en-US" dirty="0" smtClean="0"/>
              <a:t>categories of </a:t>
            </a:r>
          </a:p>
          <a:p>
            <a:r>
              <a:rPr lang="en-US" dirty="0" smtClean="0"/>
              <a:t>Elements.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-40536" y="2148086"/>
            <a:ext cx="183171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Multimedia </a:t>
            </a:r>
          </a:p>
          <a:p>
            <a:r>
              <a:rPr lang="en-US" dirty="0" smtClean="0"/>
              <a:t>category contains</a:t>
            </a:r>
          </a:p>
          <a:p>
            <a:r>
              <a:rPr lang="en-US" dirty="0" smtClean="0"/>
              <a:t>Elements to add</a:t>
            </a:r>
          </a:p>
          <a:p>
            <a:r>
              <a:rPr lang="en-US" dirty="0" smtClean="0"/>
              <a:t>things like photo</a:t>
            </a:r>
          </a:p>
          <a:p>
            <a:r>
              <a:rPr lang="en-US" dirty="0" smtClean="0"/>
              <a:t>galleries, video,</a:t>
            </a:r>
          </a:p>
          <a:p>
            <a:r>
              <a:rPr lang="en-US" dirty="0" smtClean="0"/>
              <a:t>and Flash to your </a:t>
            </a:r>
          </a:p>
          <a:p>
            <a:r>
              <a:rPr lang="en-US" dirty="0" smtClean="0"/>
              <a:t>page.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8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580861" y="2350736"/>
            <a:ext cx="439963" cy="1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473" y="832005"/>
            <a:ext cx="19453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There are different</a:t>
            </a:r>
          </a:p>
          <a:p>
            <a:r>
              <a:rPr lang="en-US" dirty="0" smtClean="0"/>
              <a:t>categories of </a:t>
            </a:r>
          </a:p>
          <a:p>
            <a:r>
              <a:rPr lang="en-US" dirty="0" smtClean="0"/>
              <a:t>Elements.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-40536" y="2148086"/>
            <a:ext cx="207167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More</a:t>
            </a:r>
          </a:p>
          <a:p>
            <a:r>
              <a:rPr lang="en-US" dirty="0" smtClean="0"/>
              <a:t>category contains</a:t>
            </a:r>
          </a:p>
          <a:p>
            <a:r>
              <a:rPr lang="en-US" dirty="0" smtClean="0"/>
              <a:t>Elements to add</a:t>
            </a:r>
          </a:p>
          <a:p>
            <a:r>
              <a:rPr lang="en-US" dirty="0" smtClean="0"/>
              <a:t>things like RSS feeds </a:t>
            </a:r>
          </a:p>
          <a:p>
            <a:r>
              <a:rPr lang="en-US" dirty="0" smtClean="0"/>
              <a:t>and</a:t>
            </a:r>
            <a:r>
              <a:rPr lang="en-US" dirty="0"/>
              <a:t> </a:t>
            </a:r>
            <a:r>
              <a:rPr lang="en-US" dirty="0" smtClean="0"/>
              <a:t>contact forms </a:t>
            </a:r>
          </a:p>
          <a:p>
            <a:r>
              <a:rPr lang="en-US" dirty="0" smtClean="0"/>
              <a:t>to</a:t>
            </a:r>
            <a:r>
              <a:rPr lang="en-US" dirty="0"/>
              <a:t> </a:t>
            </a:r>
            <a:r>
              <a:rPr lang="en-US" dirty="0" smtClean="0"/>
              <a:t>your page.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0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580861" y="2148086"/>
            <a:ext cx="1391699" cy="2026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1662800"/>
            <a:ext cx="1973730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add an Element,</a:t>
            </a:r>
          </a:p>
          <a:p>
            <a:r>
              <a:rPr lang="en-US" dirty="0" smtClean="0"/>
              <a:t>just drag it onto</a:t>
            </a:r>
          </a:p>
          <a:p>
            <a:r>
              <a:rPr lang="en-US" dirty="0" smtClean="0"/>
              <a:t>the area of the</a:t>
            </a:r>
          </a:p>
          <a:p>
            <a:r>
              <a:rPr lang="en-US" dirty="0" smtClean="0"/>
              <a:t>page you want it</a:t>
            </a:r>
          </a:p>
          <a:p>
            <a:r>
              <a:rPr lang="en-US" dirty="0" smtClean="0"/>
              <a:t>to appear.</a:t>
            </a:r>
          </a:p>
          <a:p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rot="16200000" flipH="1">
            <a:off x="2736191" y="2857340"/>
            <a:ext cx="1350995" cy="3377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3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770024" y="2580406"/>
            <a:ext cx="1688955" cy="71602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2756034"/>
            <a:ext cx="2092978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edit an Element,</a:t>
            </a:r>
          </a:p>
          <a:p>
            <a:r>
              <a:rPr lang="en-US" dirty="0" smtClean="0"/>
              <a:t>click on it, and it</a:t>
            </a:r>
          </a:p>
          <a:p>
            <a:r>
              <a:rPr lang="en-US" dirty="0" smtClean="0"/>
              <a:t>will give you a menu</a:t>
            </a:r>
          </a:p>
          <a:p>
            <a:r>
              <a:rPr lang="en-US" dirty="0" smtClean="0"/>
              <a:t>of options and allow</a:t>
            </a:r>
          </a:p>
          <a:p>
            <a:r>
              <a:rPr lang="en-US" dirty="0" smtClean="0"/>
              <a:t>you to add text or</a:t>
            </a:r>
          </a:p>
          <a:p>
            <a:r>
              <a:rPr lang="en-US" dirty="0" smtClean="0"/>
              <a:t>other details.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Adding Links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Any text can become a link to your pages, a website, file or email address.</a:t>
            </a:r>
          </a:p>
          <a:p>
            <a:pPr eaLnBrk="1" hangingPunct="1"/>
            <a:r>
              <a:rPr lang="en-US" smtClean="0"/>
              <a:t>Highlight text &gt; Click Create link in Toolbar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81400"/>
            <a:ext cx="50292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Oval 7"/>
          <p:cNvSpPr>
            <a:spLocks noChangeArrowheads="1"/>
          </p:cNvSpPr>
          <p:nvPr/>
        </p:nvSpPr>
        <p:spPr bwMode="auto">
          <a:xfrm>
            <a:off x="4038600" y="3352800"/>
            <a:ext cx="4572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Oval 8"/>
          <p:cNvSpPr>
            <a:spLocks noChangeArrowheads="1"/>
          </p:cNvSpPr>
          <p:nvPr/>
        </p:nvSpPr>
        <p:spPr bwMode="auto">
          <a:xfrm>
            <a:off x="4191000" y="5105400"/>
            <a:ext cx="4572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3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770024" y="3296434"/>
            <a:ext cx="4593957" cy="3512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2756034"/>
            <a:ext cx="18424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delete an </a:t>
            </a:r>
          </a:p>
          <a:p>
            <a:r>
              <a:rPr lang="en-US" dirty="0" smtClean="0"/>
              <a:t>Element, click the</a:t>
            </a:r>
          </a:p>
          <a:p>
            <a:r>
              <a:rPr lang="en-US" dirty="0" smtClean="0"/>
              <a:t>red X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770024" y="3472063"/>
            <a:ext cx="1837583" cy="1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2756034"/>
            <a:ext cx="2020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box will  appear</a:t>
            </a:r>
          </a:p>
          <a:p>
            <a:r>
              <a:rPr lang="en-US" dirty="0" smtClean="0"/>
              <a:t>asking you to confirm the deletion.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pic>
        <p:nvPicPr>
          <p:cNvPr id="6" name="Picture 5" descr="1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7" name="Picture 6" descr="17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8" name="Picture 7" descr="18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9" name="Picture 8" descr="20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11" name="Picture 10" descr="22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12" name="Picture 11" descr="23.tif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13" name="Picture 12" descr="24.tif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cxnSp>
        <p:nvCxnSpPr>
          <p:cNvPr id="15" name="Straight Arrow Connector 14"/>
          <p:cNvCxnSpPr/>
          <p:nvPr/>
        </p:nvCxnSpPr>
        <p:spPr>
          <a:xfrm flipV="1">
            <a:off x="1580861" y="2148086"/>
            <a:ext cx="2337514" cy="2026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1662800"/>
            <a:ext cx="19737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Elements</a:t>
            </a:r>
          </a:p>
          <a:p>
            <a:r>
              <a:rPr lang="en-US" dirty="0" smtClean="0"/>
              <a:t>work the same way. To add a</a:t>
            </a:r>
          </a:p>
          <a:p>
            <a:r>
              <a:rPr lang="en-US" dirty="0" smtClean="0"/>
              <a:t>picture, just drag</a:t>
            </a:r>
          </a:p>
          <a:p>
            <a:r>
              <a:rPr lang="en-US" dirty="0" smtClean="0"/>
              <a:t> it onto the area of the page you want it to appear.</a:t>
            </a:r>
          </a:p>
          <a:p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rot="16200000" flipH="1">
            <a:off x="3526649" y="3080253"/>
            <a:ext cx="1837358" cy="3783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25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Elements and Information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7261" y="2161596"/>
            <a:ext cx="176600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Then you will</a:t>
            </a:r>
          </a:p>
          <a:p>
            <a:r>
              <a:rPr lang="en-US" dirty="0" smtClean="0"/>
              <a:t>be asked what</a:t>
            </a:r>
          </a:p>
          <a:p>
            <a:r>
              <a:rPr lang="en-US" dirty="0" smtClean="0"/>
              <a:t>picture you want</a:t>
            </a:r>
          </a:p>
          <a:p>
            <a:r>
              <a:rPr lang="en-US" dirty="0" smtClean="0"/>
              <a:t>to upload, select</a:t>
            </a:r>
          </a:p>
          <a:p>
            <a:r>
              <a:rPr lang="en-US" dirty="0" smtClean="0"/>
              <a:t>it from your</a:t>
            </a:r>
          </a:p>
          <a:p>
            <a:r>
              <a:rPr lang="en-US" dirty="0" smtClean="0"/>
              <a:t>computer and it</a:t>
            </a:r>
          </a:p>
          <a:p>
            <a:r>
              <a:rPr lang="en-US" dirty="0" smtClean="0"/>
              <a:t>will appear.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580861" y="3431533"/>
            <a:ext cx="2513165" cy="10537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32" y="2957286"/>
            <a:ext cx="423684" cy="423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736" y="3626262"/>
            <a:ext cx="423684" cy="4236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968" y="4338286"/>
            <a:ext cx="423684" cy="42368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pic>
        <p:nvPicPr>
          <p:cNvPr id="6" name="Picture 5" descr="2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6443" y="910828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add more pages</a:t>
            </a:r>
          </a:p>
          <a:p>
            <a:r>
              <a:rPr lang="en-US" dirty="0" smtClean="0"/>
              <a:t>to your site, click</a:t>
            </a:r>
          </a:p>
          <a:p>
            <a:r>
              <a:rPr lang="en-US" dirty="0" smtClean="0"/>
              <a:t>on the Pages tab.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797048" y="1459077"/>
            <a:ext cx="2121327" cy="3750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675443" y="2229146"/>
            <a:ext cx="986349" cy="3062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1889071"/>
            <a:ext cx="1853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click the</a:t>
            </a:r>
          </a:p>
          <a:p>
            <a:r>
              <a:rPr lang="en-US" dirty="0" smtClean="0"/>
              <a:t>New Page button.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675443" y="2229146"/>
            <a:ext cx="986349" cy="3062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1889071"/>
            <a:ext cx="1853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click the</a:t>
            </a:r>
          </a:p>
          <a:p>
            <a:r>
              <a:rPr lang="en-US" dirty="0" smtClean="0"/>
              <a:t>New Page button.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75443" y="3147825"/>
            <a:ext cx="2756374" cy="4728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4041" y="3093784"/>
            <a:ext cx="21937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Enter the options</a:t>
            </a:r>
          </a:p>
          <a:p>
            <a:r>
              <a:rPr lang="en-US" dirty="0" smtClean="0"/>
              <a:t>like Page Name</a:t>
            </a:r>
          </a:p>
          <a:p>
            <a:r>
              <a:rPr lang="en-US" dirty="0" smtClean="0"/>
              <a:t>and whether or not</a:t>
            </a:r>
          </a:p>
          <a:p>
            <a:r>
              <a:rPr lang="en-US" dirty="0" smtClean="0"/>
              <a:t>you want it to appear</a:t>
            </a:r>
          </a:p>
          <a:p>
            <a:r>
              <a:rPr lang="en-US" dirty="0" smtClean="0"/>
              <a:t>in the site navigation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675443" y="2229146"/>
            <a:ext cx="986349" cy="3062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1889071"/>
            <a:ext cx="1853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click the</a:t>
            </a:r>
          </a:p>
          <a:p>
            <a:r>
              <a:rPr lang="en-US" dirty="0" smtClean="0"/>
              <a:t>New Page button.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75443" y="3147825"/>
            <a:ext cx="2756374" cy="4728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4041" y="3093784"/>
            <a:ext cx="21937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Enter the options</a:t>
            </a:r>
          </a:p>
          <a:p>
            <a:r>
              <a:rPr lang="en-US" dirty="0" smtClean="0"/>
              <a:t>like Page Name</a:t>
            </a:r>
          </a:p>
          <a:p>
            <a:r>
              <a:rPr lang="en-US" dirty="0" smtClean="0"/>
              <a:t>and whether or not</a:t>
            </a:r>
          </a:p>
          <a:p>
            <a:r>
              <a:rPr lang="en-US" dirty="0" smtClean="0"/>
              <a:t>you want it to appear</a:t>
            </a:r>
          </a:p>
          <a:p>
            <a:r>
              <a:rPr lang="en-US" dirty="0" smtClean="0"/>
              <a:t>in the site navigation.</a:t>
            </a:r>
            <a:endParaRPr lang="en-US" dirty="0"/>
          </a:p>
        </p:txBody>
      </p:sp>
      <p:cxnSp>
        <p:nvCxnSpPr>
          <p:cNvPr id="8" name="Straight Arrow Connector 7"/>
          <p:cNvCxnSpPr>
            <a:stCxn id="12" idx="3"/>
          </p:cNvCxnSpPr>
          <p:nvPr/>
        </p:nvCxnSpPr>
        <p:spPr>
          <a:xfrm flipV="1">
            <a:off x="2020824" y="4782531"/>
            <a:ext cx="3316272" cy="5351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7870" y="5133017"/>
            <a:ext cx="1652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Then click Save.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9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2139" y="1837356"/>
            <a:ext cx="17116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Your page will</a:t>
            </a:r>
          </a:p>
          <a:p>
            <a:r>
              <a:rPr lang="en-US" dirty="0" smtClean="0"/>
              <a:t>appear as a new</a:t>
            </a:r>
          </a:p>
          <a:p>
            <a:r>
              <a:rPr lang="en-US" dirty="0" smtClean="0"/>
              <a:t>blank page and</a:t>
            </a:r>
          </a:p>
          <a:p>
            <a:r>
              <a:rPr lang="en-US" dirty="0" smtClean="0"/>
              <a:t>be added into</a:t>
            </a:r>
          </a:p>
          <a:p>
            <a:r>
              <a:rPr lang="en-US" dirty="0" smtClean="0"/>
              <a:t>the navigation</a:t>
            </a:r>
          </a:p>
          <a:p>
            <a:r>
              <a:rPr lang="en-US" dirty="0" smtClean="0"/>
              <a:t>automatically if</a:t>
            </a:r>
          </a:p>
          <a:p>
            <a:r>
              <a:rPr lang="en-US" dirty="0" smtClean="0"/>
              <a:t>you chose that</a:t>
            </a:r>
          </a:p>
          <a:p>
            <a:r>
              <a:rPr lang="en-US" dirty="0" smtClean="0"/>
              <a:t>option.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675443" y="2841568"/>
            <a:ext cx="1837582" cy="5089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9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Add More Pages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2139" y="1837356"/>
            <a:ext cx="17116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Your page will</a:t>
            </a:r>
          </a:p>
          <a:p>
            <a:r>
              <a:rPr lang="en-US" dirty="0" smtClean="0"/>
              <a:t>appear as a new</a:t>
            </a:r>
          </a:p>
          <a:p>
            <a:r>
              <a:rPr lang="en-US" dirty="0" smtClean="0"/>
              <a:t>blank page and</a:t>
            </a:r>
          </a:p>
          <a:p>
            <a:r>
              <a:rPr lang="en-US" dirty="0" smtClean="0"/>
              <a:t>be added into</a:t>
            </a:r>
          </a:p>
          <a:p>
            <a:r>
              <a:rPr lang="en-US" dirty="0" smtClean="0"/>
              <a:t>the navigation</a:t>
            </a:r>
          </a:p>
          <a:p>
            <a:r>
              <a:rPr lang="en-US" dirty="0" smtClean="0"/>
              <a:t>automatically if</a:t>
            </a:r>
          </a:p>
          <a:p>
            <a:r>
              <a:rPr lang="en-US" dirty="0" smtClean="0"/>
              <a:t>you chose that</a:t>
            </a:r>
          </a:p>
          <a:p>
            <a:r>
              <a:rPr lang="en-US" dirty="0" smtClean="0"/>
              <a:t>option.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675443" y="2841568"/>
            <a:ext cx="1837582" cy="5089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1603" y="4660941"/>
            <a:ext cx="20208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Now </a:t>
            </a:r>
            <a:r>
              <a:rPr lang="en-US" dirty="0"/>
              <a:t>y</a:t>
            </a:r>
            <a:r>
              <a:rPr lang="en-US" dirty="0" smtClean="0"/>
              <a:t>ou can </a:t>
            </a:r>
          </a:p>
          <a:p>
            <a:r>
              <a:rPr lang="en-US" dirty="0" smtClean="0"/>
              <a:t>add Elements</a:t>
            </a:r>
          </a:p>
          <a:p>
            <a:r>
              <a:rPr lang="en-US" dirty="0" smtClean="0"/>
              <a:t>and edit this page</a:t>
            </a:r>
          </a:p>
          <a:p>
            <a:r>
              <a:rPr lang="en-US" dirty="0" smtClean="0"/>
              <a:t>just like you did</a:t>
            </a:r>
          </a:p>
          <a:p>
            <a:r>
              <a:rPr lang="en-US" dirty="0" smtClean="0"/>
              <a:t>on the first page.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32" y="2957286"/>
            <a:ext cx="423684" cy="423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736" y="3626262"/>
            <a:ext cx="423684" cy="4236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968" y="4338286"/>
            <a:ext cx="423684" cy="4236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200" y="4964214"/>
            <a:ext cx="423684" cy="42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Publish Your Site</a:t>
            </a:r>
          </a:p>
        </p:txBody>
      </p:sp>
      <p:pic>
        <p:nvPicPr>
          <p:cNvPr id="6" name="Picture 5" descr="2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7" name="Picture 6" descr="27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8" name="Picture 7" descr="28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</p:spPr>
      </p:pic>
      <p:pic>
        <p:nvPicPr>
          <p:cNvPr id="9" name="Picture 8" descr="29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21599" y="1594177"/>
            <a:ext cx="18684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that you</a:t>
            </a:r>
          </a:p>
          <a:p>
            <a:r>
              <a:rPr lang="en-US" dirty="0" smtClean="0"/>
              <a:t>have created your</a:t>
            </a:r>
          </a:p>
          <a:p>
            <a:r>
              <a:rPr lang="en-US" dirty="0" smtClean="0"/>
              <a:t>site, it is time</a:t>
            </a:r>
          </a:p>
          <a:p>
            <a:r>
              <a:rPr lang="en-US" dirty="0" smtClean="0"/>
              <a:t>to publish it!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8091" y="3580143"/>
            <a:ext cx="1883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you have to do</a:t>
            </a:r>
          </a:p>
          <a:p>
            <a:r>
              <a:rPr lang="en-US" dirty="0" smtClean="0"/>
              <a:t>is click the Publish</a:t>
            </a:r>
          </a:p>
          <a:p>
            <a:r>
              <a:rPr lang="en-US" dirty="0" smtClean="0"/>
              <a:t>button.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1" idx="3"/>
          </p:cNvCxnSpPr>
          <p:nvPr/>
        </p:nvCxnSpPr>
        <p:spPr>
          <a:xfrm flipV="1">
            <a:off x="1991427" y="1823846"/>
            <a:ext cx="3832088" cy="22179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Publish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Your 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Site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30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75648" y="2310205"/>
            <a:ext cx="18261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 will get a </a:t>
            </a:r>
          </a:p>
          <a:p>
            <a:r>
              <a:rPr lang="en-US" dirty="0" smtClean="0"/>
              <a:t>confirmation that</a:t>
            </a:r>
          </a:p>
          <a:p>
            <a:r>
              <a:rPr lang="en-US" dirty="0" smtClean="0"/>
              <a:t>tells </a:t>
            </a:r>
            <a:r>
              <a:rPr lang="en-US" dirty="0" smtClean="0"/>
              <a:t>you</a:t>
            </a:r>
            <a:endParaRPr lang="en-US" dirty="0" smtClean="0"/>
          </a:p>
          <a:p>
            <a:r>
              <a:rPr lang="en-US" dirty="0" smtClean="0"/>
              <a:t>your website</a:t>
            </a:r>
          </a:p>
          <a:p>
            <a:r>
              <a:rPr lang="en-US" dirty="0" smtClean="0"/>
              <a:t>address.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675443" y="3093784"/>
            <a:ext cx="1837582" cy="15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3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1280160"/>
            <a:ext cx="5830186" cy="4572000"/>
          </a:xfrm>
          <a:prstGeom prst="rect">
            <a:avLst/>
          </a:prstGeom>
          <a:effectLst>
            <a:outerShdw blurRad="50800" dist="38100" dir="18900000" algn="tr">
              <a:srgbClr val="000000">
                <a:alpha val="43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Publish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Your 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Site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648" y="2472325"/>
            <a:ext cx="168733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you go to that</a:t>
            </a:r>
          </a:p>
          <a:p>
            <a:r>
              <a:rPr lang="en-US" dirty="0" smtClean="0"/>
              <a:t>address you can</a:t>
            </a:r>
          </a:p>
          <a:p>
            <a:r>
              <a:rPr lang="en-US" dirty="0" smtClean="0"/>
              <a:t>see your page</a:t>
            </a:r>
          </a:p>
          <a:p>
            <a:r>
              <a:rPr lang="en-US" dirty="0" smtClean="0"/>
              <a:t>how everyone</a:t>
            </a:r>
          </a:p>
          <a:p>
            <a:r>
              <a:rPr lang="en-US" dirty="0" smtClean="0"/>
              <a:t>else will see it</a:t>
            </a:r>
          </a:p>
          <a:p>
            <a:r>
              <a:rPr lang="en-US" dirty="0" smtClean="0"/>
              <a:t>on the Internet.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75443" y="2931664"/>
            <a:ext cx="1378187" cy="41880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50920" y="790019"/>
            <a:ext cx="1648483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Great!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28" y="2245262"/>
            <a:ext cx="423684" cy="4236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32" y="2957286"/>
            <a:ext cx="423684" cy="423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736" y="3626262"/>
            <a:ext cx="423684" cy="4236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968" y="4338286"/>
            <a:ext cx="423684" cy="4236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200" y="4964214"/>
            <a:ext cx="423684" cy="42368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515" y="5724601"/>
            <a:ext cx="423684" cy="423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81082" y="790019"/>
            <a:ext cx="3988166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Congratulations!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2687225" y="1700723"/>
            <a:ext cx="3408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You have learned how to: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6311" y="2160048"/>
            <a:ext cx="44292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Create a </a:t>
            </a:r>
            <a:r>
              <a:rPr lang="en-US" sz="3200" dirty="0" err="1" smtClean="0"/>
              <a:t>Weebly</a:t>
            </a:r>
            <a:r>
              <a:rPr lang="en-US" sz="3200" dirty="0" smtClean="0"/>
              <a:t> account.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dirty="0" smtClean="0"/>
              <a:t>you  should be able to: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60338" y="233106"/>
            <a:ext cx="2522971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Welcome!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36311" y="4154466"/>
            <a:ext cx="72230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Elements to your page and edit them.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536311" y="4897975"/>
            <a:ext cx="46999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Add pages to your website.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36311" y="5681553"/>
            <a:ext cx="37369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Publish your website.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536311" y="2873968"/>
            <a:ext cx="467067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title and address.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536311" y="3488954"/>
            <a:ext cx="29855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Choose a design.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214441" y="1082830"/>
            <a:ext cx="4614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After viewing this </a:t>
            </a:r>
            <a:r>
              <a:rPr lang="en-US" sz="3200" dirty="0" err="1" smtClean="0"/>
              <a:t>slidecast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3200" smtClean="0"/>
              <a:t>you  should </a:t>
            </a:r>
            <a:r>
              <a:rPr lang="en-US" sz="3200" dirty="0" smtClean="0"/>
              <a:t>be able to: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36311" y="2160048"/>
            <a:ext cx="3039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Log into account.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885" y="1283448"/>
            <a:ext cx="5830187" cy="4572000"/>
          </a:xfrm>
          <a:prstGeom prst="rect">
            <a:avLst/>
          </a:prstGeom>
          <a:effectLst>
            <a:outerShdw blurRad="50800" dist="38100" algn="r">
              <a:srgbClr val="000000">
                <a:alpha val="43000"/>
              </a:srgbClr>
            </a:outerShdw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457200" y="4438"/>
            <a:ext cx="8229600" cy="495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Log into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Weebly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119" y="381362"/>
            <a:ext cx="30591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hlinkClick r:id="rId3"/>
              </a:rPr>
              <a:t>www.weebly.com</a:t>
            </a:r>
            <a:endParaRPr lang="en-US" b="1" dirty="0" smtClean="0"/>
          </a:p>
          <a:p>
            <a:r>
              <a:rPr lang="en-US" b="1" dirty="0" smtClean="0"/>
              <a:t>Or </a:t>
            </a:r>
            <a:r>
              <a:rPr lang="en-US" b="1" dirty="0" smtClean="0">
                <a:hlinkClick r:id="rId4"/>
              </a:rPr>
              <a:t>www.students.weebly.com</a:t>
            </a:r>
            <a:endParaRPr lang="en-US" b="1" dirty="0" smtClean="0"/>
          </a:p>
          <a:p>
            <a:endParaRPr lang="en-US" dirty="0"/>
          </a:p>
        </p:txBody>
      </p:sp>
      <p:cxnSp>
        <p:nvCxnSpPr>
          <p:cNvPr id="5" name="Straight Arrow Connector 4"/>
          <p:cNvCxnSpPr>
            <a:stCxn id="6" idx="3"/>
          </p:cNvCxnSpPr>
          <p:nvPr/>
        </p:nvCxnSpPr>
        <p:spPr>
          <a:xfrm flipV="1">
            <a:off x="1418187" y="1792224"/>
            <a:ext cx="4629045" cy="8546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7267" y="2323715"/>
            <a:ext cx="1180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Enter your </a:t>
            </a:r>
          </a:p>
          <a:p>
            <a:r>
              <a:rPr lang="en-US" dirty="0" smtClean="0"/>
              <a:t>username.</a:t>
            </a:r>
            <a:endParaRPr lang="en-US" dirty="0"/>
          </a:p>
        </p:txBody>
      </p:sp>
      <p:cxnSp>
        <p:nvCxnSpPr>
          <p:cNvPr id="8" name="Straight Arrow Connector 7"/>
          <p:cNvCxnSpPr>
            <a:stCxn id="9" idx="3"/>
          </p:cNvCxnSpPr>
          <p:nvPr/>
        </p:nvCxnSpPr>
        <p:spPr>
          <a:xfrm flipV="1">
            <a:off x="1366904" y="1975104"/>
            <a:ext cx="4875400" cy="1551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7762" y="3202938"/>
            <a:ext cx="10791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Enter a</a:t>
            </a:r>
          </a:p>
          <a:p>
            <a:r>
              <a:rPr lang="en-US" dirty="0"/>
              <a:t>p</a:t>
            </a:r>
            <a:r>
              <a:rPr lang="en-US" dirty="0" smtClean="0"/>
              <a:t>assword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1251</Words>
  <Application>Microsoft Office PowerPoint</Application>
  <PresentationFormat>On-screen Show (4:3)</PresentationFormat>
  <Paragraphs>322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Creating a Website in Weebly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Adding Links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Website in Weebly</dc:title>
  <dc:creator>Joey Weaver</dc:creator>
  <cp:lastModifiedBy>Windows User</cp:lastModifiedBy>
  <cp:revision>38</cp:revision>
  <dcterms:created xsi:type="dcterms:W3CDTF">2010-01-27T04:17:57Z</dcterms:created>
  <dcterms:modified xsi:type="dcterms:W3CDTF">2013-04-11T15:59:50Z</dcterms:modified>
</cp:coreProperties>
</file>